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9" autoAdjust="0"/>
    <p:restoredTop sz="94660"/>
  </p:normalViewPr>
  <p:slideViewPr>
    <p:cSldViewPr>
      <p:cViewPr varScale="1">
        <p:scale>
          <a:sx n="61" d="100"/>
          <a:sy n="61" d="100"/>
        </p:scale>
        <p:origin x="62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08227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74164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35192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20945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42357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29216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15934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2252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1274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31484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97939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D9396-CAD4-4B75-8210-06B45C8D729B}" type="datetimeFigureOut">
              <a:rPr lang="fr-CA" smtClean="0"/>
              <a:t>jj-01-a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06649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" y="3273"/>
            <a:ext cx="12173700" cy="685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21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7" y="11695"/>
            <a:ext cx="12158726" cy="683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906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5" y="-1"/>
            <a:ext cx="12159049" cy="6858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3974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Grand écran</PresentationFormat>
  <Paragraphs>0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Nicole Benoît</dc:creator>
  <cp:lastModifiedBy>Jocelyne Roberge</cp:lastModifiedBy>
  <cp:revision>3</cp:revision>
  <dcterms:created xsi:type="dcterms:W3CDTF">2014-02-20T18:35:17Z</dcterms:created>
  <dcterms:modified xsi:type="dcterms:W3CDTF">2016-01-05T14:54:51Z</dcterms:modified>
</cp:coreProperties>
</file>